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58" r:id="rId3"/>
    <p:sldId id="260" r:id="rId4"/>
    <p:sldId id="301" r:id="rId5"/>
    <p:sldId id="308" r:id="rId6"/>
    <p:sldId id="296" r:id="rId7"/>
    <p:sldId id="302" r:id="rId8"/>
    <p:sldId id="297" r:id="rId9"/>
    <p:sldId id="303" r:id="rId10"/>
    <p:sldId id="298" r:id="rId11"/>
    <p:sldId id="304" r:id="rId12"/>
    <p:sldId id="299" r:id="rId13"/>
    <p:sldId id="305" r:id="rId14"/>
    <p:sldId id="300" r:id="rId15"/>
    <p:sldId id="306" r:id="rId16"/>
    <p:sldId id="307" r:id="rId17"/>
    <p:sldId id="309" r:id="rId18"/>
  </p:sldIdLst>
  <p:sldSz cx="9144000" cy="5143500" type="screen16x9"/>
  <p:notesSz cx="6858000" cy="9144000"/>
  <p:embeddedFontLst>
    <p:embeddedFont>
      <p:font typeface="Raleway" panose="020B0604020202020204" charset="0"/>
      <p:regular r:id="rId20"/>
      <p:bold r:id="rId21"/>
      <p:italic r:id="rId22"/>
      <p:boldItalic r:id="rId23"/>
    </p:embeddedFont>
    <p:embeddedFont>
      <p:font typeface="Space Grotesk Medium" panose="020B0604020202020204" charset="0"/>
      <p:regular r:id="rId24"/>
      <p:bold r:id="rId25"/>
    </p:embeddedFont>
    <p:embeddedFont>
      <p:font typeface="Space Grotesk" panose="020B0604020202020204" charset="0"/>
      <p:regular r:id="rId26"/>
      <p:bold r:id="rId27"/>
    </p:embeddedFont>
    <p:embeddedFont>
      <p:font typeface="Anaheim" panose="020B0604020202020204" charset="0"/>
      <p:regular r:id="rId28"/>
      <p:bold r:id="rId29"/>
    </p:embeddedFont>
    <p:embeddedFont>
      <p:font typeface="Cairo" panose="020B0604020202020204" charset="-78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8466D2-E612-46C0-97A1-E0C7534FAE46}">
  <a:tblStyle styleId="{778466D2-E612-46C0-97A1-E0C7534FAE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31D3B7-AB58-4251-AC0B-54D44EB8E8A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508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243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04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150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11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411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0" y="0"/>
            <a:ext cx="9143991" cy="5143500"/>
            <a:chOff x="10" y="0"/>
            <a:chExt cx="9143991" cy="5143500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Google Shape;59;p8"/>
          <p:cNvGrpSpPr/>
          <p:nvPr/>
        </p:nvGrpSpPr>
        <p:grpSpPr>
          <a:xfrm rot="756538">
            <a:off x="5159567" y="-1927047"/>
            <a:ext cx="4574157" cy="3479412"/>
            <a:chOff x="1522650" y="1117750"/>
            <a:chExt cx="4574075" cy="3479350"/>
          </a:xfrm>
        </p:grpSpPr>
        <p:sp>
          <p:nvSpPr>
            <p:cNvPr id="60" name="Google Shape;60;p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830000" y="17164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9"/>
          <p:cNvGrpSpPr/>
          <p:nvPr/>
        </p:nvGrpSpPr>
        <p:grpSpPr>
          <a:xfrm rot="756538">
            <a:off x="-714808" y="-2409347"/>
            <a:ext cx="4574157" cy="3479412"/>
            <a:chOff x="1522650" y="1117750"/>
            <a:chExt cx="4574075" cy="3479350"/>
          </a:xfrm>
        </p:grpSpPr>
        <p:sp>
          <p:nvSpPr>
            <p:cNvPr id="65" name="Google Shape;65;p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68" name="Google Shape;6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713225" y="15289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713225" y="3640050"/>
            <a:ext cx="4872900" cy="4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57132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5" name="Google Shape;75;p1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76" name="Google Shape;7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10"/>
          <p:cNvGrpSpPr/>
          <p:nvPr/>
        </p:nvGrpSpPr>
        <p:grpSpPr>
          <a:xfrm>
            <a:off x="-896231" y="-2525369"/>
            <a:ext cx="11703669" cy="10221582"/>
            <a:chOff x="-896231" y="-2525369"/>
            <a:chExt cx="11703669" cy="10221582"/>
          </a:xfrm>
        </p:grpSpPr>
        <p:grpSp>
          <p:nvGrpSpPr>
            <p:cNvPr id="79" name="Google Shape;79;p10"/>
            <p:cNvGrpSpPr/>
            <p:nvPr/>
          </p:nvGrpSpPr>
          <p:grpSpPr>
            <a:xfrm rot="-10539848" flipH="1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80" name="Google Shape;80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10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83" name="Google Shape;83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4" hasCustomPrompt="1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5" hasCustomPrompt="1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6" hasCustomPrompt="1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7" hasCustomPrompt="1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720000" y="2026450"/>
            <a:ext cx="2532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3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3306000" y="3544900"/>
            <a:ext cx="2532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04" name="Google Shape;104;p13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3"/>
          <p:cNvGrpSpPr/>
          <p:nvPr/>
        </p:nvGrpSpPr>
        <p:grpSpPr>
          <a:xfrm rot="-10539848" flipH="1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08" name="Google Shape;108;p13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23" name="Google Shape;223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4"/>
          <p:cNvGrpSpPr/>
          <p:nvPr/>
        </p:nvGrpSpPr>
        <p:grpSpPr>
          <a:xfrm rot="756538">
            <a:off x="-1069833" y="-1842572"/>
            <a:ext cx="4574157" cy="3479412"/>
            <a:chOff x="1522650" y="1117750"/>
            <a:chExt cx="4574075" cy="3479350"/>
          </a:xfrm>
        </p:grpSpPr>
        <p:sp>
          <p:nvSpPr>
            <p:cNvPr id="226" name="Google Shape;226;p2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5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30" name="Google Shape;23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25"/>
          <p:cNvGrpSpPr/>
          <p:nvPr/>
        </p:nvGrpSpPr>
        <p:grpSpPr>
          <a:xfrm>
            <a:off x="-1845124" y="-2180828"/>
            <a:ext cx="12652562" cy="9877041"/>
            <a:chOff x="-1845124" y="-2180828"/>
            <a:chExt cx="12652562" cy="9877041"/>
          </a:xfrm>
        </p:grpSpPr>
        <p:grpSp>
          <p:nvGrpSpPr>
            <p:cNvPr id="233" name="Google Shape;233;p25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" name="Google Shape;236;p25"/>
            <p:cNvGrpSpPr/>
            <p:nvPr/>
          </p:nvGrpSpPr>
          <p:grpSpPr>
            <a:xfrm rot="-10539848" flipH="1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70" r:id="rId8"/>
    <p:sldLayoutId id="214748367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astminuteengineers-com.translate.goog/l293d-motor-driver-shield-arduino-tutorial/?_x_tr_sl=en&amp;_x_tr_tl=vi&amp;_x_tr_hl=vi&amp;_x_tr_pto=tc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iendlywire.com/projects/ne555-servo-safe/SG90-datasheet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docs.arduino.cc/resources/datasheets/A000066-datasheet.pdf" TargetMode="External"/><Relationship Id="rId4" Type="http://schemas.openxmlformats.org/officeDocument/2006/relationships/hyperlink" Target="https://docs.arduino.cc/resources/pinouts/A000066-full-pinout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ndsontec.com/dataspecs/sensor/IR%20Obstacle%20Detector.pdf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mesidas.com/analog-digital/#tin-hieu-analog-tin-hieu-tuong-tu-la-gi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handsontec.com/dataspecs/sensor/IR%20Obstacle%20Detector.pdf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www.alldatasheet.com/datasheet-pdf/download/1132204/ETC2/HCSR04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9"/>
          <p:cNvGrpSpPr/>
          <p:nvPr/>
        </p:nvGrpSpPr>
        <p:grpSpPr>
          <a:xfrm rot="756538">
            <a:off x="-943408" y="-1494947"/>
            <a:ext cx="4574157" cy="3479412"/>
            <a:chOff x="1522650" y="1117750"/>
            <a:chExt cx="4574075" cy="3479350"/>
          </a:xfrm>
        </p:grpSpPr>
        <p:sp>
          <p:nvSpPr>
            <p:cNvPr id="250" name="Google Shape;250;p2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>
            <a:spLocks noGrp="1"/>
          </p:cNvSpPr>
          <p:nvPr>
            <p:ph type="ctrTitle"/>
          </p:nvPr>
        </p:nvSpPr>
        <p:spPr>
          <a:xfrm>
            <a:off x="873245" y="2255519"/>
            <a:ext cx="4437896" cy="1228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Tập Huấn Robot Buổi 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1"/>
          </p:nvPr>
        </p:nvSpPr>
        <p:spPr>
          <a:xfrm>
            <a:off x="873245" y="3553775"/>
            <a:ext cx="3690600" cy="4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Châu Tấn Cường - 23146007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27" y="0"/>
            <a:ext cx="1058174" cy="1058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Motor Shield L293D</a:t>
            </a:r>
          </a:p>
        </p:txBody>
      </p:sp>
      <p:sp>
        <p:nvSpPr>
          <p:cNvPr id="294" name="Google Shape;294;p33"/>
          <p:cNvSpPr txBox="1">
            <a:spLocks noGrp="1"/>
          </p:cNvSpPr>
          <p:nvPr>
            <p:ph type="title" idx="2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grpSp>
        <p:nvGrpSpPr>
          <p:cNvPr id="295" name="Google Shape;295;p33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296" name="Google Shape;296;p33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26" y="0"/>
            <a:ext cx="1058174" cy="105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0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26" y="0"/>
            <a:ext cx="1058174" cy="10581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2271" y="4603008"/>
            <a:ext cx="164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Link : Datasheet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642" y="646386"/>
            <a:ext cx="2587374" cy="3341312"/>
          </a:xfrm>
          <a:prstGeom prst="rect">
            <a:avLst/>
          </a:prstGeom>
        </p:spPr>
      </p:pic>
      <p:pic>
        <p:nvPicPr>
          <p:cNvPr id="4098" name="Picture 2" descr="L293D Motor Driver Shield for Arduino - MYTECTU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07" y="516412"/>
            <a:ext cx="5242034" cy="359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13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RC Servo</a:t>
            </a:r>
          </a:p>
        </p:txBody>
      </p:sp>
      <p:sp>
        <p:nvSpPr>
          <p:cNvPr id="294" name="Google Shape;294;p33"/>
          <p:cNvSpPr txBox="1">
            <a:spLocks noGrp="1"/>
          </p:cNvSpPr>
          <p:nvPr>
            <p:ph type="title" idx="2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grpSp>
        <p:nvGrpSpPr>
          <p:cNvPr id="295" name="Google Shape;295;p33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296" name="Google Shape;296;p33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26" y="0"/>
            <a:ext cx="1058174" cy="105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2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26" y="0"/>
            <a:ext cx="1058174" cy="10581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2271" y="4603008"/>
            <a:ext cx="164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Link : Datasheet</a:t>
            </a:r>
            <a:endParaRPr lang="en-US" dirty="0"/>
          </a:p>
        </p:txBody>
      </p:sp>
      <p:pic>
        <p:nvPicPr>
          <p:cNvPr id="3076" name="Picture 4" descr="SG90 Servo - Pinout -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41" y="529087"/>
            <a:ext cx="8211218" cy="428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52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Line Follower Contest</a:t>
            </a:r>
          </a:p>
        </p:txBody>
      </p:sp>
      <p:sp>
        <p:nvSpPr>
          <p:cNvPr id="294" name="Google Shape;294;p33"/>
          <p:cNvSpPr txBox="1">
            <a:spLocks noGrp="1"/>
          </p:cNvSpPr>
          <p:nvPr>
            <p:ph type="title" idx="2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grpSp>
        <p:nvGrpSpPr>
          <p:cNvPr id="295" name="Google Shape;295;p33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296" name="Google Shape;296;p33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26" y="0"/>
            <a:ext cx="1058174" cy="105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5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26" y="0"/>
            <a:ext cx="1058174" cy="10581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3" y="208634"/>
            <a:ext cx="7805023" cy="474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0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26" y="0"/>
            <a:ext cx="1058174" cy="1058174"/>
          </a:xfrm>
          <a:prstGeom prst="rect">
            <a:avLst/>
          </a:prstGeom>
        </p:spPr>
      </p:pic>
      <p:pic>
        <p:nvPicPr>
          <p:cNvPr id="4" name="Niki Ro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3669" y="529087"/>
            <a:ext cx="6996386" cy="393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2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71" y="277198"/>
            <a:ext cx="8890457" cy="47309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26" y="0"/>
            <a:ext cx="1058174" cy="105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7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Content</a:t>
            </a:r>
            <a:endParaRPr dirty="0"/>
          </a:p>
        </p:txBody>
      </p:sp>
      <p:sp>
        <p:nvSpPr>
          <p:cNvPr id="269" name="Google Shape;269;p31"/>
          <p:cNvSpPr txBox="1">
            <a:spLocks noGrp="1"/>
          </p:cNvSpPr>
          <p:nvPr>
            <p:ph type="title" idx="2"/>
          </p:nvPr>
        </p:nvSpPr>
        <p:spPr>
          <a:xfrm>
            <a:off x="720000" y="1480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sp>
        <p:nvSpPr>
          <p:cNvPr id="270" name="Google Shape;270;p31"/>
          <p:cNvSpPr txBox="1">
            <a:spLocks noGrp="1"/>
          </p:cNvSpPr>
          <p:nvPr>
            <p:ph type="title" idx="3"/>
          </p:nvPr>
        </p:nvSpPr>
        <p:spPr>
          <a:xfrm>
            <a:off x="720000" y="29904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71" name="Google Shape;271;p31"/>
          <p:cNvSpPr txBox="1">
            <a:spLocks noGrp="1"/>
          </p:cNvSpPr>
          <p:nvPr>
            <p:ph type="title" idx="4"/>
          </p:nvPr>
        </p:nvSpPr>
        <p:spPr>
          <a:xfrm>
            <a:off x="2884650" y="1480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title" idx="6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1"/>
          </p:nvPr>
        </p:nvSpPr>
        <p:spPr>
          <a:xfrm>
            <a:off x="720000" y="2026450"/>
            <a:ext cx="253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Arduino Uno</a:t>
            </a:r>
            <a:endParaRPr b="1" dirty="0"/>
          </a:p>
        </p:txBody>
      </p:sp>
      <p:sp>
        <p:nvSpPr>
          <p:cNvPr id="276" name="Google Shape;276;p31"/>
          <p:cNvSpPr txBox="1">
            <a:spLocks noGrp="1"/>
          </p:cNvSpPr>
          <p:nvPr>
            <p:ph type="subTitle" idx="8"/>
          </p:nvPr>
        </p:nvSpPr>
        <p:spPr>
          <a:xfrm>
            <a:off x="2884650" y="2026450"/>
            <a:ext cx="26757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IR Infrared Obstacle Avoidance</a:t>
            </a:r>
          </a:p>
        </p:txBody>
      </p:sp>
      <p:sp>
        <p:nvSpPr>
          <p:cNvPr id="277" name="Google Shape;277;p31"/>
          <p:cNvSpPr txBox="1">
            <a:spLocks noGrp="1"/>
          </p:cNvSpPr>
          <p:nvPr>
            <p:ph type="subTitle" idx="9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1" dirty="0"/>
              <a:t>Ultrasonic </a:t>
            </a:r>
            <a:r>
              <a:rPr lang="en-US" b="1" dirty="0" smtClean="0"/>
              <a:t>HC-SR04</a:t>
            </a:r>
            <a:endParaRPr lang="en-US" b="1" dirty="0"/>
          </a:p>
        </p:txBody>
      </p:sp>
      <p:sp>
        <p:nvSpPr>
          <p:cNvPr id="278" name="Google Shape;278;p31"/>
          <p:cNvSpPr txBox="1">
            <a:spLocks noGrp="1"/>
          </p:cNvSpPr>
          <p:nvPr>
            <p:ph type="subTitle" idx="13"/>
          </p:nvPr>
        </p:nvSpPr>
        <p:spPr>
          <a:xfrm>
            <a:off x="720000" y="3544900"/>
            <a:ext cx="223656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Motor Shield L293D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26" y="0"/>
            <a:ext cx="1058174" cy="1058174"/>
          </a:xfrm>
          <a:prstGeom prst="rect">
            <a:avLst/>
          </a:prstGeom>
        </p:spPr>
      </p:pic>
      <p:sp>
        <p:nvSpPr>
          <p:cNvPr id="14" name="Google Shape;270;p31"/>
          <p:cNvSpPr txBox="1">
            <a:spLocks noGrp="1"/>
          </p:cNvSpPr>
          <p:nvPr>
            <p:ph type="title" idx="3"/>
          </p:nvPr>
        </p:nvSpPr>
        <p:spPr>
          <a:xfrm>
            <a:off x="2884650" y="29904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16" name="Google Shape;278;p31"/>
          <p:cNvSpPr txBox="1">
            <a:spLocks noGrp="1"/>
          </p:cNvSpPr>
          <p:nvPr>
            <p:ph type="subTitle" idx="13"/>
          </p:nvPr>
        </p:nvSpPr>
        <p:spPr>
          <a:xfrm>
            <a:off x="2884650" y="3544900"/>
            <a:ext cx="25320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/>
              <a:t>RC Servo</a:t>
            </a:r>
          </a:p>
        </p:txBody>
      </p:sp>
      <p:sp>
        <p:nvSpPr>
          <p:cNvPr id="17" name="Google Shape;270;p31"/>
          <p:cNvSpPr txBox="1">
            <a:spLocks noGrp="1"/>
          </p:cNvSpPr>
          <p:nvPr>
            <p:ph type="title" idx="3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18" name="Google Shape;278;p31"/>
          <p:cNvSpPr txBox="1">
            <a:spLocks noGrp="1"/>
          </p:cNvSpPr>
          <p:nvPr>
            <p:ph type="subTitle" idx="13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Line Follower Contest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Arduino Uno</a:t>
            </a:r>
          </a:p>
        </p:txBody>
      </p:sp>
      <p:sp>
        <p:nvSpPr>
          <p:cNvPr id="294" name="Google Shape;294;p33"/>
          <p:cNvSpPr txBox="1">
            <a:spLocks noGrp="1"/>
          </p:cNvSpPr>
          <p:nvPr>
            <p:ph type="title" idx="2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95" name="Google Shape;295;p33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296" name="Google Shape;296;p33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26" y="0"/>
            <a:ext cx="1058174" cy="1058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26" y="0"/>
            <a:ext cx="1058174" cy="10581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27" y="437803"/>
            <a:ext cx="7181194" cy="43864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4692" y="4587416"/>
            <a:ext cx="164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Link : </a:t>
            </a:r>
            <a:r>
              <a:rPr lang="en-US" dirty="0" err="1" smtClean="0">
                <a:hlinkClick r:id="rId4"/>
              </a:rPr>
              <a:t>PinOut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50223" y="4571476"/>
            <a:ext cx="164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Link : Datasheet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03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1102271" y="4603008"/>
            <a:ext cx="164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Link : Datasheet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90" y="636796"/>
            <a:ext cx="3201048" cy="16365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5" y="2215395"/>
            <a:ext cx="3286753" cy="1694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838" y="636796"/>
            <a:ext cx="5668729" cy="36468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26" y="0"/>
            <a:ext cx="1058174" cy="105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8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IR Infrared Obstacle Avoidance</a:t>
            </a:r>
          </a:p>
        </p:txBody>
      </p:sp>
      <p:sp>
        <p:nvSpPr>
          <p:cNvPr id="294" name="Google Shape;294;p33"/>
          <p:cNvSpPr txBox="1">
            <a:spLocks noGrp="1"/>
          </p:cNvSpPr>
          <p:nvPr>
            <p:ph type="title" idx="2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295" name="Google Shape;295;p33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296" name="Google Shape;296;p33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26" y="0"/>
            <a:ext cx="1058174" cy="105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0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26" y="0"/>
            <a:ext cx="1058174" cy="1058174"/>
          </a:xfrm>
          <a:prstGeom prst="rect">
            <a:avLst/>
          </a:prstGeom>
        </p:spPr>
      </p:pic>
      <p:pic>
        <p:nvPicPr>
          <p:cNvPr id="1026" name="Picture 2" descr="Cảm biến vật cản hồng ngoại IR Infrared Obstacle Avoid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36" y="451516"/>
            <a:ext cx="2048252" cy="181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89" y="451516"/>
            <a:ext cx="4418808" cy="18108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36" y="2262352"/>
            <a:ext cx="5843486" cy="20889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2271" y="4603008"/>
            <a:ext cx="164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Link : Datasheet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95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dirty="0"/>
              <a:t>Ultrasonic HC-SR04</a:t>
            </a:r>
          </a:p>
        </p:txBody>
      </p:sp>
      <p:sp>
        <p:nvSpPr>
          <p:cNvPr id="294" name="Google Shape;294;p33"/>
          <p:cNvSpPr txBox="1">
            <a:spLocks noGrp="1"/>
          </p:cNvSpPr>
          <p:nvPr>
            <p:ph type="title" idx="2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295" name="Google Shape;295;p33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296" name="Google Shape;296;p33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26" y="0"/>
            <a:ext cx="1058174" cy="105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26" y="0"/>
            <a:ext cx="1058174" cy="1058174"/>
          </a:xfrm>
          <a:prstGeom prst="rect">
            <a:avLst/>
          </a:prstGeom>
        </p:spPr>
      </p:pic>
      <p:pic>
        <p:nvPicPr>
          <p:cNvPr id="2050" name="Picture 2" descr="Cảm biến siêu âm Ultrasonic HC-SR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66" y="406806"/>
            <a:ext cx="1791466" cy="179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02271" y="4603008"/>
            <a:ext cx="1647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Link : Datasheet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332" y="406806"/>
            <a:ext cx="5227339" cy="1791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58" y="2198272"/>
            <a:ext cx="4616687" cy="22924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6" y="3037078"/>
            <a:ext cx="2224902" cy="61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4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77</Words>
  <Application>Microsoft Office PowerPoint</Application>
  <PresentationFormat>On-screen Show (16:9)</PresentationFormat>
  <Paragraphs>34</Paragraphs>
  <Slides>17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Raleway</vt:lpstr>
      <vt:lpstr>Space Grotesk Medium</vt:lpstr>
      <vt:lpstr>Times New Roman</vt:lpstr>
      <vt:lpstr>Space Grotesk</vt:lpstr>
      <vt:lpstr>Anaheim</vt:lpstr>
      <vt:lpstr>Cairo</vt:lpstr>
      <vt:lpstr>Data Migration Project Proposal by Slidesgo</vt:lpstr>
      <vt:lpstr>Tập Huấn Robot Buổi 1</vt:lpstr>
      <vt:lpstr>Content</vt:lpstr>
      <vt:lpstr>Arduino Uno</vt:lpstr>
      <vt:lpstr>PowerPoint Presentation</vt:lpstr>
      <vt:lpstr>PowerPoint Presentation</vt:lpstr>
      <vt:lpstr>IR Infrared Obstacle Avoidance</vt:lpstr>
      <vt:lpstr>PowerPoint Presentation</vt:lpstr>
      <vt:lpstr>Ultrasonic HC-SR04</vt:lpstr>
      <vt:lpstr>PowerPoint Presentation</vt:lpstr>
      <vt:lpstr>Motor Shield L293D</vt:lpstr>
      <vt:lpstr>PowerPoint Presentation</vt:lpstr>
      <vt:lpstr>RC Servo</vt:lpstr>
      <vt:lpstr>PowerPoint Presentation</vt:lpstr>
      <vt:lpstr>Line Follower Contest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 Sign</dc:title>
  <cp:lastModifiedBy>User</cp:lastModifiedBy>
  <cp:revision>22</cp:revision>
  <dcterms:modified xsi:type="dcterms:W3CDTF">2024-10-27T07:32:22Z</dcterms:modified>
</cp:coreProperties>
</file>